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1"/>
    <p:restoredTop sz="95659"/>
  </p:normalViewPr>
  <p:slideViewPr>
    <p:cSldViewPr snapToGrid="0" snapToObjects="1">
      <p:cViewPr varScale="1">
        <p:scale>
          <a:sx n="97" d="100"/>
          <a:sy n="97" d="100"/>
        </p:scale>
        <p:origin x="208"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30.gif"/></Relationships>
</file>

<file path=ppt/slides/_rels/slide1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9" y="1519192"/>
                <a:ext cx="8427652"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9" y="1519192"/>
                <a:ext cx="8427652" cy="4770194"/>
              </a:xfrm>
              <a:blipFill>
                <a:blip r:embed="rId2"/>
                <a:stretch>
                  <a:fillRect l="-602" r="-12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5244942"/>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5244942"/>
              </a:xfrm>
              <a:blipFill>
                <a:blip r:embed="rId3"/>
                <a:stretch>
                  <a:fillRect l="-447" t="-14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87420" y="1467720"/>
                <a:ext cx="1092982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87420" y="1467720"/>
                <a:ext cx="10929821" cy="4906189"/>
              </a:xfrm>
              <a:prstGeom prst="rect">
                <a:avLst/>
              </a:prstGeom>
              <a:blipFill>
                <a:blip r:embed="rId3"/>
                <a:stretch>
                  <a:fillRect l="-813"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66154"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6818" y="1770538"/>
                <a:ext cx="8079574"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6818" y="1770538"/>
                <a:ext cx="8079574" cy="4373432"/>
              </a:xfrm>
              <a:prstGeom prst="rect">
                <a:avLst/>
              </a:prstGeom>
              <a:blipFill>
                <a:blip r:embed="rId3"/>
                <a:stretch>
                  <a:fillRect l="-785" t="-1739" r="-78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2"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b="-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r>
                  <a:rPr lang="en-US"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𝐿</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7055</TotalTime>
  <Words>17360</Words>
  <Application>Microsoft Macintosh PowerPoint</Application>
  <PresentationFormat>Widescreen</PresentationFormat>
  <Paragraphs>3034</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985</cp:revision>
  <dcterms:created xsi:type="dcterms:W3CDTF">2021-07-06T18:24:07Z</dcterms:created>
  <dcterms:modified xsi:type="dcterms:W3CDTF">2021-11-07T19:54:18Z</dcterms:modified>
</cp:coreProperties>
</file>